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86429"/>
  </p:normalViewPr>
  <p:slideViewPr>
    <p:cSldViewPr snapToGrid="0" snapToObjects="1">
      <p:cViewPr>
        <p:scale>
          <a:sx n="77" d="100"/>
          <a:sy n="77" d="100"/>
        </p:scale>
        <p:origin x="-354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1137C86-E468-1A4E-AA15-A8BC267A5AE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CD8BDF4-246A-8842-9EDF-EB49ABB9CAD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9677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7C86-E468-1A4E-AA15-A8BC267A5AE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BDF4-246A-8842-9EDF-EB49ABB9C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5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7C86-E468-1A4E-AA15-A8BC267A5AE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BDF4-246A-8842-9EDF-EB49ABB9C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7C86-E468-1A4E-AA15-A8BC267A5AE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BDF4-246A-8842-9EDF-EB49ABB9C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2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137C86-E468-1A4E-AA15-A8BC267A5AE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D8BDF4-246A-8842-9EDF-EB49ABB9CA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96219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7C86-E468-1A4E-AA15-A8BC267A5AE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BDF4-246A-8842-9EDF-EB49ABB9C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9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7C86-E468-1A4E-AA15-A8BC267A5AE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BDF4-246A-8842-9EDF-EB49ABB9C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3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7C86-E468-1A4E-AA15-A8BC267A5AE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BDF4-246A-8842-9EDF-EB49ABB9C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0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7C86-E468-1A4E-AA15-A8BC267A5AE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BDF4-246A-8842-9EDF-EB49ABB9C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4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137C86-E468-1A4E-AA15-A8BC267A5AE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D8BDF4-246A-8842-9EDF-EB49ABB9CA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323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137C86-E468-1A4E-AA15-A8BC267A5AE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D8BDF4-246A-8842-9EDF-EB49ABB9CA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27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1137C86-E468-1A4E-AA15-A8BC267A5AE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CD8BDF4-246A-8842-9EDF-EB49ABB9CA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290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126" y="705679"/>
            <a:ext cx="8825658" cy="3329581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Temperature </a:t>
            </a:r>
            <a:br>
              <a:rPr lang="en-US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&amp; </a:t>
            </a:r>
            <a:br>
              <a:rPr lang="en-US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Heat</a:t>
            </a:r>
            <a:endParaRPr lang="en-US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035260"/>
            <a:ext cx="9144000" cy="163667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				</a:t>
            </a:r>
            <a:r>
              <a:rPr lang="en-US" sz="3300" dirty="0" smtClean="0"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4500" dirty="0" smtClean="0">
                <a:latin typeface="Times New Roman" charset="0"/>
                <a:ea typeface="Times New Roman" charset="0"/>
                <a:cs typeface="Times New Roman" charset="0"/>
              </a:rPr>
              <a:t>Dr. Anjana Kumari</a:t>
            </a:r>
          </a:p>
          <a:p>
            <a:pPr algn="l"/>
            <a:r>
              <a:rPr lang="en-US" sz="4500" dirty="0" smtClean="0">
                <a:latin typeface="Times New Roman" charset="0"/>
                <a:ea typeface="Times New Roman" charset="0"/>
                <a:cs typeface="Times New Roman" charset="0"/>
              </a:rPr>
              <a:t>		</a:t>
            </a:r>
            <a:r>
              <a:rPr lang="en-US" sz="45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4500" dirty="0" smtClean="0">
                <a:latin typeface="Times New Roman" charset="0"/>
                <a:ea typeface="Times New Roman" charset="0"/>
                <a:cs typeface="Times New Roman" charset="0"/>
              </a:rPr>
              <a:t>   Lectures on Thermodynamics</a:t>
            </a:r>
          </a:p>
          <a:p>
            <a:pPr algn="l"/>
            <a:r>
              <a:rPr lang="en-US" sz="4500" dirty="0" smtClean="0">
                <a:latin typeface="Times New Roman" charset="0"/>
                <a:ea typeface="Times New Roman" charset="0"/>
                <a:cs typeface="Times New Roman" charset="0"/>
              </a:rPr>
              <a:t>			          Lecture: 2</a:t>
            </a:r>
            <a:endParaRPr lang="en-US" sz="45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86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>
                <a:latin typeface="Times New Roman" charset="0"/>
                <a:ea typeface="Times New Roman" charset="0"/>
                <a:cs typeface="Times New Roman" charset="0"/>
              </a:rPr>
              <a:t>Temperature and Heat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69843" y="1321905"/>
            <a:ext cx="11052313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Everyone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has a qualitative understanding of temperature, but it is not very exact.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Question: Why can you put your hand in a 400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 F oven and not get instantly burned, but if you touch the metal rack, you do?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Answer: Even though the air and the rack are at the same temperature, they have very different energy contents.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04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u="sng" dirty="0">
                <a:latin typeface="Times New Roman" charset="0"/>
                <a:ea typeface="Times New Roman" charset="0"/>
                <a:cs typeface="Times New Roman" charset="0"/>
              </a:rPr>
              <a:t>Construction of a Temperature Scale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478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Choose fixed point temperatures that are easy to reconstruct in any lab, e.g. freezing point of water, boiling point of water, or anything else you can think of.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Fahrenheit: Original idea: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		0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F		Freezing point of Salt/ice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		100F	Body Temperature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Using this ice melts at 32F and water boils at 212F (Not overly convenient) Note: 180F between boiling an freezing.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670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245704" y="685800"/>
            <a:ext cx="8965096" cy="5410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endParaRPr lang="en-US" sz="3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eaLnBrk="1" hangingPunct="1">
              <a:buNone/>
              <a:defRPr/>
            </a:pPr>
            <a:r>
              <a:rPr lang="en-US" sz="3200" u="sng" dirty="0" smtClean="0">
                <a:latin typeface="Times New Roman" charset="0"/>
                <a:ea typeface="Times New Roman" charset="0"/>
                <a:cs typeface="Times New Roman" charset="0"/>
              </a:rPr>
              <a:t>Celsius </a:t>
            </a:r>
            <a:r>
              <a:rPr lang="en-US" sz="3200" u="sng" dirty="0">
                <a:latin typeface="Times New Roman" charset="0"/>
                <a:ea typeface="Times New Roman" charset="0"/>
                <a:cs typeface="Times New Roman" charset="0"/>
              </a:rPr>
              <a:t>(Centigrade) Scale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C		Ice Melts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100C	Water Boils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Note a change of 1C = a change of 1.8F.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08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Conversion between Fahrenheit and Celsius</a:t>
            </a:r>
          </a:p>
        </p:txBody>
      </p:sp>
      <p:graphicFrame>
        <p:nvGraphicFramePr>
          <p:cNvPr id="1126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438400" y="1884363"/>
          <a:ext cx="68580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" imgW="2501900" imgH="1473200" progId="Equation.3">
                  <p:embed/>
                </p:oleObj>
              </mc:Choice>
              <mc:Fallback>
                <p:oleObj name="Equation" r:id="rId4" imgW="2501900" imgH="147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84363"/>
                        <a:ext cx="68580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6145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Absolute or Kelvin Scale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524000"/>
            <a:ext cx="8305800" cy="45720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The lowest possible temperature on the Celsius Scale is -273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C.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The Kelvin Scale just takes this value and calls it 0K, or absolute zero.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Note: the “size” of 1K is the same as 1C.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To convert from C to K just add 273.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rPr>
              <a:t>	K=C+273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80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</TotalTime>
  <Words>189</Words>
  <Application>Microsoft Office PowerPoint</Application>
  <PresentationFormat>Custom</PresentationFormat>
  <Paragraphs>29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Crop</vt:lpstr>
      <vt:lpstr>Equation</vt:lpstr>
      <vt:lpstr>Temperature  &amp;  Heat</vt:lpstr>
      <vt:lpstr>Temperature and Heat</vt:lpstr>
      <vt:lpstr>Construction of a Temperature Scale</vt:lpstr>
      <vt:lpstr>PowerPoint Presentation</vt:lpstr>
      <vt:lpstr>Conversion between Fahrenheit and Celsius</vt:lpstr>
      <vt:lpstr>Absolute or Kelvin Scale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15</cp:revision>
  <dcterms:created xsi:type="dcterms:W3CDTF">2019-01-27T14:57:31Z</dcterms:created>
  <dcterms:modified xsi:type="dcterms:W3CDTF">2020-04-26T06:09:05Z</dcterms:modified>
</cp:coreProperties>
</file>